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penair-project.org/PDF/OpenAir_Manual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0AC35-8836-4D41-8063-ED0C4CF56A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From APIs and Feeds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84BF1B-D1CD-4D8C-8A1D-7EEBA346C1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Paritosh Rai</a:t>
            </a:r>
          </a:p>
        </p:txBody>
      </p:sp>
    </p:spTree>
    <p:extLst>
      <p:ext uri="{BB962C8B-B14F-4D97-AF65-F5344CB8AC3E}">
        <p14:creationId xmlns:p14="http://schemas.microsoft.com/office/powerpoint/2010/main" val="4030187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19-BFDE-4939-912C-BC9644D51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‘</a:t>
            </a:r>
            <a:r>
              <a:rPr lang="en-US" dirty="0" err="1"/>
              <a:t>openair</a:t>
            </a:r>
            <a:r>
              <a:rPr lang="en-US" dirty="0"/>
              <a:t>’</a:t>
            </a:r>
            <a:br>
              <a:rPr lang="en-US" dirty="0"/>
            </a:br>
            <a:r>
              <a:rPr lang="en-US" dirty="0"/>
              <a:t>Tools for the Analysis of Air Pollution Data 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E23D45-C578-4AD1-8A9B-07A178947070}"/>
              </a:ext>
            </a:extLst>
          </p:cNvPr>
          <p:cNvSpPr/>
          <p:nvPr/>
        </p:nvSpPr>
        <p:spPr>
          <a:xfrm>
            <a:off x="4141695" y="2792506"/>
            <a:ext cx="6485964" cy="180638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Tools to analyze, interpret and understand air pollution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are typically hourly time series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Monitoring 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Dispersion model output can be analyzed.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Many functions can also be applied to other data, including meteorological and trafﬁc data.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5A8F046-03E1-46D2-801E-22DD6829B442}"/>
              </a:ext>
            </a:extLst>
          </p:cNvPr>
          <p:cNvSpPr/>
          <p:nvPr/>
        </p:nvSpPr>
        <p:spPr>
          <a:xfrm>
            <a:off x="4670611" y="2214694"/>
            <a:ext cx="4406153" cy="40789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Description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6A4D84-DCB7-4F00-A039-5665179D3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46" y="2346915"/>
            <a:ext cx="2985247" cy="25391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1DAF729-F44F-400B-BAB8-2B96DF35D9D9}"/>
              </a:ext>
            </a:extLst>
          </p:cNvPr>
          <p:cNvSpPr/>
          <p:nvPr/>
        </p:nvSpPr>
        <p:spPr>
          <a:xfrm>
            <a:off x="470646" y="4886653"/>
            <a:ext cx="389516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C3E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the main </a:t>
            </a:r>
            <a:r>
              <a:rPr lang="en-US" b="1" dirty="0" err="1">
                <a:solidFill>
                  <a:srgbClr val="2C3E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openair</a:t>
            </a:r>
            <a:r>
              <a:rPr lang="en-US" dirty="0">
                <a:solidFill>
                  <a:srgbClr val="2C3E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website, see </a:t>
            </a:r>
            <a:r>
              <a:rPr lang="en-US" u="sng" dirty="0">
                <a:solidFill>
                  <a:srgbClr val="18BC9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http://davidcarslaw.github.io/openair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3269243-C53A-48C1-8749-2B5B7DC30EBC}"/>
              </a:ext>
            </a:extLst>
          </p:cNvPr>
          <p:cNvSpPr/>
          <p:nvPr/>
        </p:nvSpPr>
        <p:spPr>
          <a:xfrm>
            <a:off x="7355541" y="4711926"/>
            <a:ext cx="4419600" cy="16495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Contains data from 1998 to mid of 2005</a:t>
            </a:r>
          </a:p>
          <a:p>
            <a:pPr algn="ctr"/>
            <a:r>
              <a:rPr lang="en-US" dirty="0"/>
              <a:t>Table contains ~65K rows and 10 columns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1122E99-61A7-417B-89C9-420EFD82FE43}"/>
              </a:ext>
            </a:extLst>
          </p:cNvPr>
          <p:cNvSpPr/>
          <p:nvPr/>
        </p:nvSpPr>
        <p:spPr>
          <a:xfrm>
            <a:off x="470646" y="5899767"/>
            <a:ext cx="5955541" cy="92333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C3E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OpenAir Manual </a:t>
            </a:r>
          </a:p>
          <a:p>
            <a:r>
              <a:rPr lang="en-US" u="sng" dirty="0">
                <a:solidFill>
                  <a:srgbClr val="18BC9C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http://www.openair-project.org/PDF/OpenAir_Manual.pdf</a:t>
            </a:r>
            <a:endParaRPr lang="en-US" u="sng" dirty="0">
              <a:solidFill>
                <a:srgbClr val="18BC9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9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743612-ACC4-4E7F-9DB2-4AD0112A4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17" y="1621265"/>
            <a:ext cx="5448032" cy="1169069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2808F34-162E-4619-8B42-7B80D8747A3B}"/>
              </a:ext>
            </a:extLst>
          </p:cNvPr>
          <p:cNvSpPr/>
          <p:nvPr/>
        </p:nvSpPr>
        <p:spPr>
          <a:xfrm>
            <a:off x="5813612" y="1353671"/>
            <a:ext cx="5109882" cy="177501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It contains hourly pollution data .</a:t>
            </a:r>
          </a:p>
          <a:p>
            <a:r>
              <a:rPr lang="en-US" dirty="0"/>
              <a:t>Data contains lot of N/A so may need clean up before using it.</a:t>
            </a:r>
          </a:p>
          <a:p>
            <a:r>
              <a:rPr lang="en-US" dirty="0"/>
              <a:t>It contains Wind Speed(</a:t>
            </a:r>
            <a:r>
              <a:rPr lang="en-US" dirty="0" err="1"/>
              <a:t>ws</a:t>
            </a:r>
            <a:r>
              <a:rPr lang="en-US" dirty="0"/>
              <a:t>), Wind direction(wd). Nox,NO2, Ozone(03), pm10,so2,co and pm2.5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A51EFA-CA0C-4405-B7E5-D926A16B6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17" y="3564933"/>
            <a:ext cx="6653134" cy="294142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352B6F-318A-42E5-881D-FF2F6FB82D3F}"/>
              </a:ext>
            </a:extLst>
          </p:cNvPr>
          <p:cNvSpPr/>
          <p:nvPr/>
        </p:nvSpPr>
        <p:spPr>
          <a:xfrm>
            <a:off x="7064188" y="3699404"/>
            <a:ext cx="4937312" cy="240702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Gives trend of every pollutant along with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ws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and wd.</a:t>
            </a:r>
          </a:p>
          <a:p>
            <a:r>
              <a:rPr lang="en-US" sz="1400" u="sng" dirty="0">
                <a:latin typeface="Arial" panose="020B0604020202020204" pitchFamily="34" charset="0"/>
                <a:cs typeface="Arial" panose="020B0604020202020204" pitchFamily="34" charset="0"/>
              </a:rPr>
              <a:t>Summary (my data)</a:t>
            </a:r>
          </a:p>
          <a:p>
            <a:r>
              <a:rPr lang="en-US" sz="1400" u="sng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ata give the summary function is extremely useful.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It shows that there are 9 variables.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It provides the minimum, maximum, mean, median, and the ﬁrst and third quantiles.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Also shown is something called NA's, which are missing data.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75B3A45-9925-4E64-988E-DD04557D38A9}"/>
              </a:ext>
            </a:extLst>
          </p:cNvPr>
          <p:cNvSpPr/>
          <p:nvPr/>
        </p:nvSpPr>
        <p:spPr>
          <a:xfrm>
            <a:off x="8090647" y="3263153"/>
            <a:ext cx="3639671" cy="30178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Summary data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350F203-A256-414E-8C96-3564BCE663AC}"/>
              </a:ext>
            </a:extLst>
          </p:cNvPr>
          <p:cNvSpPr/>
          <p:nvPr/>
        </p:nvSpPr>
        <p:spPr>
          <a:xfrm>
            <a:off x="842682" y="134471"/>
            <a:ext cx="10479742" cy="55132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mydata</a:t>
            </a:r>
            <a:r>
              <a:rPr lang="en-US" b="1" dirty="0"/>
              <a:t> Summary</a:t>
            </a:r>
          </a:p>
        </p:txBody>
      </p:sp>
    </p:spTree>
    <p:extLst>
      <p:ext uri="{BB962C8B-B14F-4D97-AF65-F5344CB8AC3E}">
        <p14:creationId xmlns:p14="http://schemas.microsoft.com/office/powerpoint/2010/main" val="687937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696838E-95A6-401C-8A8C-6F0BC69A688E}"/>
              </a:ext>
            </a:extLst>
          </p:cNvPr>
          <p:cNvSpPr/>
          <p:nvPr/>
        </p:nvSpPr>
        <p:spPr>
          <a:xfrm>
            <a:off x="842682" y="134471"/>
            <a:ext cx="10479742" cy="55132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Plotting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F805B3E-AE12-47E4-9E6E-97DB0EEA5F5E}"/>
              </a:ext>
            </a:extLst>
          </p:cNvPr>
          <p:cNvSpPr/>
          <p:nvPr/>
        </p:nvSpPr>
        <p:spPr>
          <a:xfrm>
            <a:off x="1111624" y="1183341"/>
            <a:ext cx="10103223" cy="6499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Package has very strong plotting capabilities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B105B2-7C49-4CD1-A5EA-BB0B06CC02D6}"/>
              </a:ext>
            </a:extLst>
          </p:cNvPr>
          <p:cNvSpPr/>
          <p:nvPr/>
        </p:nvSpPr>
        <p:spPr>
          <a:xfrm>
            <a:off x="1237127" y="2188709"/>
            <a:ext cx="3881718" cy="703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time series with diﬀerent averaging times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8E2534B-8305-4808-BACF-DEAEC9D15337}"/>
              </a:ext>
            </a:extLst>
          </p:cNvPr>
          <p:cNvSpPr/>
          <p:nvPr/>
        </p:nvSpPr>
        <p:spPr>
          <a:xfrm>
            <a:off x="1237128" y="3182475"/>
            <a:ext cx="3881718" cy="703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Histogram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4688330-7584-466D-B933-28FBCF23CAC7}"/>
              </a:ext>
            </a:extLst>
          </p:cNvPr>
          <p:cNvSpPr/>
          <p:nvPr/>
        </p:nvSpPr>
        <p:spPr>
          <a:xfrm>
            <a:off x="1237128" y="4185206"/>
            <a:ext cx="3881718" cy="703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Density Plot (Frequency)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C7C92E4-A335-42DE-A3C3-3DEC6762E1BF}"/>
              </a:ext>
            </a:extLst>
          </p:cNvPr>
          <p:cNvSpPr/>
          <p:nvPr/>
        </p:nvSpPr>
        <p:spPr>
          <a:xfrm>
            <a:off x="1237127" y="5235397"/>
            <a:ext cx="3881718" cy="703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Scatter plot in three dimensions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34B5D40-C63D-41A9-9078-28BEB20C9A8D}"/>
              </a:ext>
            </a:extLst>
          </p:cNvPr>
          <p:cNvSpPr/>
          <p:nvPr/>
        </p:nvSpPr>
        <p:spPr>
          <a:xfrm>
            <a:off x="7216588" y="5235396"/>
            <a:ext cx="3881718" cy="703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Donut Chart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FED7306-8191-4615-85FB-B90021120E1C}"/>
              </a:ext>
            </a:extLst>
          </p:cNvPr>
          <p:cNvSpPr/>
          <p:nvPr/>
        </p:nvSpPr>
        <p:spPr>
          <a:xfrm>
            <a:off x="7216588" y="3222816"/>
            <a:ext cx="3881718" cy="703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Calendar Plot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684F0C7-466F-4B38-9ECD-38A12C3F9070}"/>
              </a:ext>
            </a:extLst>
          </p:cNvPr>
          <p:cNvSpPr/>
          <p:nvPr/>
        </p:nvSpPr>
        <p:spPr>
          <a:xfrm>
            <a:off x="7216588" y="4289620"/>
            <a:ext cx="3881718" cy="703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Windrose plot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23D52C6-3DE5-417D-AC87-BA73DDA3D466}"/>
              </a:ext>
            </a:extLst>
          </p:cNvPr>
          <p:cNvSpPr/>
          <p:nvPr/>
        </p:nvSpPr>
        <p:spPr>
          <a:xfrm>
            <a:off x="7158320" y="2200840"/>
            <a:ext cx="3881718" cy="703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Adding trend lines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5D3221E-1BF3-4304-B879-93023E8E7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24" y="3294533"/>
            <a:ext cx="669509" cy="479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5122AA3-CEB6-46F2-B426-B2D20F711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607" y="4187839"/>
            <a:ext cx="646459" cy="4796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2512F72-8319-4DD5-A122-5FC877F1E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998" y="2219745"/>
            <a:ext cx="837068" cy="5852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ABB98A3-501B-4866-BD09-7588FF0F95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50" y="5235397"/>
            <a:ext cx="673905" cy="6185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4FCB84B-B8C1-472D-B4FD-01549C5B72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1176" y="2156011"/>
            <a:ext cx="858251" cy="70372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D449604-7E51-485F-809F-B9B9881FD0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2553" y="3222816"/>
            <a:ext cx="819596" cy="6185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9DEDA7F-BC4C-4DC0-9A16-9C7E542C94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82553" y="4298580"/>
            <a:ext cx="712694" cy="5574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1FCA6DC-2F24-431A-A023-99AB376F2E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0" y="5414687"/>
            <a:ext cx="873298" cy="73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62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3F3AC7-D75F-4418-94DE-38DF4F047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580" y="1968962"/>
            <a:ext cx="8718223" cy="4415469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4A05FB3-A358-4B7D-AA6D-023C1DFD54AF}"/>
              </a:ext>
            </a:extLst>
          </p:cNvPr>
          <p:cNvSpPr/>
          <p:nvPr/>
        </p:nvSpPr>
        <p:spPr>
          <a:xfrm>
            <a:off x="842682" y="134471"/>
            <a:ext cx="10479742" cy="55132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Pre-define Time-Based Values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E05984D-F703-4E8E-B1DC-BF4BC0DDE3A5}"/>
              </a:ext>
            </a:extLst>
          </p:cNvPr>
          <p:cNvSpPr/>
          <p:nvPr/>
        </p:nvSpPr>
        <p:spPr>
          <a:xfrm>
            <a:off x="1338606" y="1069942"/>
            <a:ext cx="8850197" cy="7447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Very help to analyze and plot hourly, </a:t>
            </a:r>
            <a:r>
              <a:rPr lang="en-US" dirty="0" err="1"/>
              <a:t>monthl</a:t>
            </a:r>
            <a:r>
              <a:rPr lang="en-US" dirty="0"/>
              <a:t>, season ….y</a:t>
            </a:r>
          </a:p>
        </p:txBody>
      </p:sp>
    </p:spTree>
    <p:extLst>
      <p:ext uri="{BB962C8B-B14F-4D97-AF65-F5344CB8AC3E}">
        <p14:creationId xmlns:p14="http://schemas.microsoft.com/office/powerpoint/2010/main" val="3388299356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131</TotalTime>
  <Words>269</Words>
  <Application>Microsoft Office PowerPoint</Application>
  <PresentationFormat>Widescreen</PresentationFormat>
  <Paragraphs>38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Droplet</vt:lpstr>
      <vt:lpstr>Data From APIs and Feeds</vt:lpstr>
      <vt:lpstr>Package ‘openair’ Tools for the Analysis of Air Pollution Data 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From APIs and Feeds</dc:title>
  <dc:creator>Paritosh Rai</dc:creator>
  <cp:lastModifiedBy>Paritosh Rai</cp:lastModifiedBy>
  <cp:revision>12</cp:revision>
  <dcterms:created xsi:type="dcterms:W3CDTF">2019-05-30T04:51:54Z</dcterms:created>
  <dcterms:modified xsi:type="dcterms:W3CDTF">2019-06-06T04:12:20Z</dcterms:modified>
</cp:coreProperties>
</file>

<file path=docProps/thumbnail.jpeg>
</file>